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6" r:id="rId5"/>
    <p:sldId id="258" r:id="rId6"/>
    <p:sldId id="259" r:id="rId7"/>
    <p:sldId id="260" r:id="rId8"/>
    <p:sldId id="262" r:id="rId9"/>
    <p:sldId id="265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D558"/>
    <a:srgbClr val="4D48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24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Evan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/>
          <a:srcRect/>
          <a:stretch>
            <a:fillRect l="-1725" t="-36983" r="1725" b="2983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Nikita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7111" t="-39353" r="-100407" b="-272719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Alisa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Kevin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14" t="-80229" r="-38773" b="-66045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Ethan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2722" t="-5912" r="-1626" b="-169940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Will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/>
          <a:srcRect/>
          <a:stretch>
            <a:fillRect l="-14644" t="-5531" r="-1984" b="-11097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0A38E46-9178-4D3D-8F2A-9F3E6CECF897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8003699-F336-423C-AAF8-9EB315514C26}">
      <dgm:prSet phldrT="[Text]"/>
      <dgm:spPr/>
      <dgm:t>
        <a:bodyPr/>
        <a:lstStyle/>
        <a:p>
          <a:r>
            <a:rPr lang="en-AU" dirty="0"/>
            <a:t>Coen</a:t>
          </a:r>
        </a:p>
      </dgm:t>
    </dgm:pt>
    <dgm:pt modelId="{3AE5A7DA-F63C-41D9-A33B-277F0B2A51AE}" type="parTrans" cxnId="{385C8F4B-A915-4081-9A79-42AD203EDEF9}">
      <dgm:prSet/>
      <dgm:spPr/>
      <dgm:t>
        <a:bodyPr/>
        <a:lstStyle/>
        <a:p>
          <a:endParaRPr lang="en-AU"/>
        </a:p>
      </dgm:t>
    </dgm:pt>
    <dgm:pt modelId="{AD818029-07DC-43CD-A499-C6D9BBB052C5}" type="sibTrans" cxnId="{385C8F4B-A915-4081-9A79-42AD203EDEF9}">
      <dgm:prSet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4161" t="-23496" r="6412" b="-46466"/>
          </a:stretch>
        </a:blipFill>
      </dgm:spPr>
      <dgm:t>
        <a:bodyPr/>
        <a:lstStyle/>
        <a:p>
          <a:endParaRPr lang="en-AU"/>
        </a:p>
      </dgm:t>
    </dgm:pt>
    <dgm:pt modelId="{A31FDED7-F3A6-4007-94A5-B2C87C87B808}" type="pres">
      <dgm:prSet presAssocID="{90A38E46-9178-4D3D-8F2A-9F3E6CECF897}" presName="Name0" presStyleCnt="0">
        <dgm:presLayoutVars>
          <dgm:chMax val="7"/>
          <dgm:chPref val="7"/>
          <dgm:dir/>
        </dgm:presLayoutVars>
      </dgm:prSet>
      <dgm:spPr/>
    </dgm:pt>
    <dgm:pt modelId="{B648CE1B-3573-4D49-BCE1-97CAD1C41F84}" type="pres">
      <dgm:prSet presAssocID="{90A38E46-9178-4D3D-8F2A-9F3E6CECF897}" presName="Name1" presStyleCnt="0"/>
      <dgm:spPr/>
    </dgm:pt>
    <dgm:pt modelId="{101CAD5E-5B58-42E4-88A8-5D906A38D358}" type="pres">
      <dgm:prSet presAssocID="{AD818029-07DC-43CD-A499-C6D9BBB052C5}" presName="picture_1" presStyleCnt="0"/>
      <dgm:spPr/>
    </dgm:pt>
    <dgm:pt modelId="{ED40F195-053B-4638-9481-62E3CC8DA2F0}" type="pres">
      <dgm:prSet presAssocID="{AD818029-07DC-43CD-A499-C6D9BBB052C5}" presName="pictureRepeatNode" presStyleLbl="alignImgPlace1" presStyleIdx="0" presStyleCnt="1" custLinFactNeighborX="1991" custLinFactNeighborY="-43901"/>
      <dgm:spPr/>
    </dgm:pt>
    <dgm:pt modelId="{B8624036-5131-4D8C-A305-4C26A0480216}" type="pres">
      <dgm:prSet presAssocID="{48003699-F336-423C-AAF8-9EB315514C26}" presName="text_1" presStyleLbl="node1" presStyleIdx="0" presStyleCnt="0">
        <dgm:presLayoutVars>
          <dgm:bulletEnabled val="1"/>
        </dgm:presLayoutVars>
      </dgm:prSet>
      <dgm:spPr/>
    </dgm:pt>
  </dgm:ptLst>
  <dgm:cxnLst>
    <dgm:cxn modelId="{F4ACE82A-84BA-499A-B70B-B2FEA92F572A}" type="presOf" srcId="{AD818029-07DC-43CD-A499-C6D9BBB052C5}" destId="{ED40F195-053B-4638-9481-62E3CC8DA2F0}" srcOrd="0" destOrd="0" presId="urn:microsoft.com/office/officeart/2008/layout/CircularPictureCallout"/>
    <dgm:cxn modelId="{385C8F4B-A915-4081-9A79-42AD203EDEF9}" srcId="{90A38E46-9178-4D3D-8F2A-9F3E6CECF897}" destId="{48003699-F336-423C-AAF8-9EB315514C26}" srcOrd="0" destOrd="0" parTransId="{3AE5A7DA-F63C-41D9-A33B-277F0B2A51AE}" sibTransId="{AD818029-07DC-43CD-A499-C6D9BBB052C5}"/>
    <dgm:cxn modelId="{B146784D-D31C-4C85-815D-74BE70F7BC7E}" type="presOf" srcId="{90A38E46-9178-4D3D-8F2A-9F3E6CECF897}" destId="{A31FDED7-F3A6-4007-94A5-B2C87C87B808}" srcOrd="0" destOrd="0" presId="urn:microsoft.com/office/officeart/2008/layout/CircularPictureCallout"/>
    <dgm:cxn modelId="{6BEFC2F7-94B8-4ACE-9840-24378BE9F088}" type="presOf" srcId="{48003699-F336-423C-AAF8-9EB315514C26}" destId="{B8624036-5131-4D8C-A305-4C26A0480216}" srcOrd="0" destOrd="0" presId="urn:microsoft.com/office/officeart/2008/layout/CircularPictureCallout"/>
    <dgm:cxn modelId="{7B17D933-95E0-4B94-A286-029B677F26B8}" type="presParOf" srcId="{A31FDED7-F3A6-4007-94A5-B2C87C87B808}" destId="{B648CE1B-3573-4D49-BCE1-97CAD1C41F84}" srcOrd="0" destOrd="0" presId="urn:microsoft.com/office/officeart/2008/layout/CircularPictureCallout"/>
    <dgm:cxn modelId="{DE1150BB-720D-4C31-AEE1-6627A5EEBEC5}" type="presParOf" srcId="{B648CE1B-3573-4D49-BCE1-97CAD1C41F84}" destId="{101CAD5E-5B58-42E4-88A8-5D906A38D358}" srcOrd="0" destOrd="0" presId="urn:microsoft.com/office/officeart/2008/layout/CircularPictureCallout"/>
    <dgm:cxn modelId="{2057502A-940E-4154-8072-F46D1AF8B5E2}" type="presParOf" srcId="{101CAD5E-5B58-42E4-88A8-5D906A38D358}" destId="{ED40F195-053B-4638-9481-62E3CC8DA2F0}" srcOrd="0" destOrd="0" presId="urn:microsoft.com/office/officeart/2008/layout/CircularPictureCallout"/>
    <dgm:cxn modelId="{A03C968F-CBAF-420A-87E9-C639DE51C132}" type="presParOf" srcId="{B648CE1B-3573-4D49-BCE1-97CAD1C41F84}" destId="{B8624036-5131-4D8C-A305-4C26A0480216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3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1725" t="-36983" r="1725" b="2983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Evan</a:t>
          </a:r>
        </a:p>
      </dsp:txBody>
      <dsp:txXfrm>
        <a:off x="1010227" y="2002299"/>
        <a:ext cx="950802" cy="4902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7111" t="-39353" r="-100407" b="-272719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100" kern="1200" dirty="0"/>
            <a:t>Nikita</a:t>
          </a:r>
        </a:p>
      </dsp:txBody>
      <dsp:txXfrm>
        <a:off x="1010227" y="2002299"/>
        <a:ext cx="950802" cy="4902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Alisa</a:t>
          </a:r>
        </a:p>
      </dsp:txBody>
      <dsp:txXfrm>
        <a:off x="1010227" y="2002299"/>
        <a:ext cx="950802" cy="49025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14" t="-80229" r="-38773" b="-6604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400" kern="1200" dirty="0"/>
            <a:t>Kevin</a:t>
          </a:r>
        </a:p>
      </dsp:txBody>
      <dsp:txXfrm>
        <a:off x="1010227" y="2002299"/>
        <a:ext cx="950802" cy="4902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2722" t="-5912" r="-1626" b="-16994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100" kern="1200" dirty="0"/>
            <a:t>Ethan</a:t>
          </a:r>
        </a:p>
      </dsp:txBody>
      <dsp:txXfrm>
        <a:off x="1010227" y="2002299"/>
        <a:ext cx="950802" cy="49025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14644" t="-5531" r="-1984" b="-11097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Will</a:t>
          </a:r>
        </a:p>
      </dsp:txBody>
      <dsp:txXfrm>
        <a:off x="1010227" y="2002299"/>
        <a:ext cx="950802" cy="49025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0F195-053B-4638-9481-62E3CC8DA2F0}">
      <dsp:nvSpPr>
        <dsp:cNvPr id="0" name=""/>
        <dsp:cNvSpPr/>
      </dsp:nvSpPr>
      <dsp:spPr>
        <a:xfrm>
          <a:off x="772393" y="561224"/>
          <a:ext cx="1485628" cy="1485628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4161" t="-23496" r="6412" b="-46466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24036-5131-4D8C-A305-4C26A0480216}">
      <dsp:nvSpPr>
        <dsp:cNvPr id="0" name=""/>
        <dsp:cNvSpPr/>
      </dsp:nvSpPr>
      <dsp:spPr>
        <a:xfrm>
          <a:off x="1010227" y="2002299"/>
          <a:ext cx="950802" cy="4902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500" kern="1200" dirty="0"/>
            <a:t>Coen</a:t>
          </a:r>
        </a:p>
      </dsp:txBody>
      <dsp:txXfrm>
        <a:off x="1010227" y="2002299"/>
        <a:ext cx="950802" cy="4902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FE77-4F14-4052-9263-C3C6EED3A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DA491-ADD7-4A91-BF28-ECCD7CC37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260E5-7A17-429D-A455-3D7FE4C96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4F8B8-C33C-4268-AA77-FAA122A4C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C6223-DBD1-4F22-AF78-451E73B13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1329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9C296-8CEB-4826-A174-8A816C89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B804E-307B-4E1C-B6E6-A7D49849EC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519A2-5B97-4091-94B3-1F23B495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12C92-2090-401A-A7AE-0F3193925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12F95-90D5-4E44-AA58-F2740082B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1234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538C6A-ACBD-478D-B984-DE6D331AE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2180C5-DAC7-4F24-B951-C414CB2B9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C492A-BEB1-4F65-BCDB-48F35D29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9A673-5D18-42FA-9BA4-DA5EA773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B6AF8-B87F-4280-A445-9E65243C2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289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AFABD-4FC5-458A-B2FE-D79AC4395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AACCC-B121-468D-96A9-CC7AEE8C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A439F-53B5-47CC-BF15-A4ED6E1FD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DD7FA-621D-4665-A6ED-5D8196DE4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B852A-84E1-418B-A191-FA508B8B7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223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75550-0A26-4C98-AAFE-44082779E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90967-47F0-46A8-AAB0-C3B878117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68F0A-FC1A-4F6C-977F-953EBB7BA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E5EF3-EF47-4EA0-BC8D-8BD93A639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1C9BA-C403-4E60-A1B9-18C76C5A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150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517C-5A94-43B0-B38F-01C90CA59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35433-4A2C-4300-BCE6-90653B15C6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896651-48F7-4484-9F69-48F0D23C7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82BD9-1DAB-41A5-891B-B4CDC2C11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2D51B-8607-4FE1-ACEA-F492CCBD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DE774-E2C5-45E1-9B9D-ED6E0D325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497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733A-1EAC-4202-B9CC-D363B10E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A8BB8-1D33-4B37-8991-3DE080C1C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B541B-9248-4EE5-AB74-0B2573085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FB60BE-FA84-4828-A3F4-B80C5183E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911B5B-0B82-4873-B0B6-DDE339391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8DA9EB-16B2-4B71-8090-8BE4562B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ADD9B8-6F99-4B1B-927C-056D9B26C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241E87-B697-41CA-8035-9E362AE5A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295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49EF-835A-43A9-A946-B9BEA6AFE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4C0FA0-54D7-48C1-A7E5-5D4098D9E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003EB1-E47B-42FA-B716-E533E1C97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4D5C3-F3F8-41B7-BE41-B8B564361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5625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940584-636A-4375-9B89-3DB431F55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8FF42B-35B7-4A74-AB13-E3795D5CF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C4F85-8F1B-4C56-AB64-DA827FA1D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7199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55518-CF7B-4A9D-B1E8-3B79A2CC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57787-A040-42AC-AB57-1CCF6ACA7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38E04-853B-443D-AD60-C72E3FB71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36438-B1E7-495D-98FE-7A65E299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DFAA5-A245-4480-8719-8D540EAB1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EA85CB-1C0B-4149-A6FA-0668E098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32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09012-948D-46F3-805F-118BEB141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D486AF-C23D-4BFF-9D3E-4DBC28010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27AC7-A69A-40E2-B957-77F0B468E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6ACFD-8007-4C35-893A-C9B08F6E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D5E4A-C0AD-40C6-8B91-31F79DEB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8A262-8A03-4775-A739-E80F5C729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1574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8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EA3B98-5F49-4D32-84EF-5DA537F9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5E24A-701D-42E5-856F-31D797FB1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63679-8F18-4481-AF1F-79DD34C14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A2C03-5D69-4BDE-AF60-F3F9C3D0022F}" type="datetimeFigureOut">
              <a:rPr lang="en-AU" smtClean="0"/>
              <a:t>11/07/2019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01741-1DE0-44D2-B420-454458399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5752-16B7-473E-A40F-B9B6025A4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63F71-FC29-45F4-94FD-B687C6C914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83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26" Type="http://schemas.openxmlformats.org/officeDocument/2006/relationships/diagramColors" Target="../diagrams/colors5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34" Type="http://schemas.openxmlformats.org/officeDocument/2006/relationships/diagramLayout" Target="../diagrams/layout7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5" Type="http://schemas.openxmlformats.org/officeDocument/2006/relationships/diagramQuickStyle" Target="../diagrams/quickStyle5.xml"/><Relationship Id="rId33" Type="http://schemas.openxmlformats.org/officeDocument/2006/relationships/diagramData" Target="../diagrams/data7.xml"/><Relationship Id="rId2" Type="http://schemas.openxmlformats.org/officeDocument/2006/relationships/image" Target="../media/image2.pn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29" Type="http://schemas.openxmlformats.org/officeDocument/2006/relationships/diagramLayout" Target="../diagrams/layout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openxmlformats.org/officeDocument/2006/relationships/diagramLayout" Target="../diagrams/layout5.xml"/><Relationship Id="rId32" Type="http://schemas.microsoft.com/office/2007/relationships/diagramDrawing" Target="../diagrams/drawing6.xml"/><Relationship Id="rId37" Type="http://schemas.microsoft.com/office/2007/relationships/diagramDrawing" Target="../diagrams/drawing7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23" Type="http://schemas.openxmlformats.org/officeDocument/2006/relationships/diagramData" Target="../diagrams/data5.xml"/><Relationship Id="rId28" Type="http://schemas.openxmlformats.org/officeDocument/2006/relationships/diagramData" Target="../diagrams/data6.xml"/><Relationship Id="rId36" Type="http://schemas.openxmlformats.org/officeDocument/2006/relationships/diagramColors" Target="../diagrams/colors7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31" Type="http://schemas.openxmlformats.org/officeDocument/2006/relationships/diagramColors" Target="../diagrams/colors6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Relationship Id="rId27" Type="http://schemas.microsoft.com/office/2007/relationships/diagramDrawing" Target="../diagrams/drawing5.xml"/><Relationship Id="rId30" Type="http://schemas.openxmlformats.org/officeDocument/2006/relationships/diagramQuickStyle" Target="../diagrams/quickStyle6.xml"/><Relationship Id="rId35" Type="http://schemas.openxmlformats.org/officeDocument/2006/relationships/diagramQuickStyle" Target="../diagrams/quickStyle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F71429-1846-41FB-8998-88FB08344E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24" t="17592" r="18982" b="20139"/>
          <a:stretch/>
        </p:blipFill>
        <p:spPr>
          <a:xfrm>
            <a:off x="466724" y="685800"/>
            <a:ext cx="2600325" cy="2562225"/>
          </a:xfrm>
          <a:prstGeom prst="rect">
            <a:avLst/>
          </a:prstGeom>
          <a:effectLst>
            <a:softEdge rad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69E660-F1B2-4BE4-8289-AB2F315DEF90}"/>
              </a:ext>
            </a:extLst>
          </p:cNvPr>
          <p:cNvSpPr txBox="1"/>
          <p:nvPr/>
        </p:nvSpPr>
        <p:spPr>
          <a:xfrm>
            <a:off x="4152900" y="1305192"/>
            <a:ext cx="7505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8000" dirty="0">
                <a:solidFill>
                  <a:srgbClr val="EDD558"/>
                </a:solidFill>
                <a:latin typeface="Eras Light ITC" panose="020B0402030504020804" pitchFamily="34" charset="0"/>
              </a:rPr>
              <a:t>Golden Threads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655956-9AE6-4F84-A80C-7DB2B602C181}"/>
              </a:ext>
            </a:extLst>
          </p:cNvPr>
          <p:cNvSpPr txBox="1"/>
          <p:nvPr/>
        </p:nvSpPr>
        <p:spPr>
          <a:xfrm>
            <a:off x="2343150" y="4229370"/>
            <a:ext cx="750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New Lace – Revolutionising the Travel Money Industry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5C7D1A-83BA-4909-BF84-5A397F3957B4}"/>
              </a:ext>
            </a:extLst>
          </p:cNvPr>
          <p:cNvSpPr txBox="1"/>
          <p:nvPr/>
        </p:nvSpPr>
        <p:spPr>
          <a:xfrm>
            <a:off x="2183341" y="4897680"/>
            <a:ext cx="7825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Sponsored by 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Dalian </a:t>
            </a:r>
            <a:r>
              <a:rPr lang="en-AU" sz="12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Neusoft</a:t>
            </a:r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 University of Information, Dalian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 The Australian Government, Canberra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The University of Queensland, Brisbane</a:t>
            </a:r>
          </a:p>
          <a:p>
            <a:pPr algn="ctr"/>
            <a:r>
              <a:rPr lang="en-AU" sz="1200" dirty="0">
                <a:solidFill>
                  <a:srgbClr val="EDD558"/>
                </a:solidFill>
                <a:latin typeface="Eras Light ITC" panose="020B0402030504020804" pitchFamily="34" charset="0"/>
              </a:rPr>
              <a:t>Information Technologies, Mechanics and Optics University, Saint Petersburg</a:t>
            </a:r>
          </a:p>
        </p:txBody>
      </p:sp>
    </p:spTree>
    <p:extLst>
      <p:ext uri="{BB962C8B-B14F-4D97-AF65-F5344CB8AC3E}">
        <p14:creationId xmlns:p14="http://schemas.microsoft.com/office/powerpoint/2010/main" val="1440982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Issues and Risks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0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The Future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25176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  <a:t>Our Team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6630CFF-3D09-40AD-8559-5E3D14AAB3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4575342"/>
              </p:ext>
            </p:extLst>
          </p:nvPr>
        </p:nvGraphicFramePr>
        <p:xfrm>
          <a:off x="996696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E4BF7808-C1AF-48B1-ABEA-A8038F3451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447846"/>
              </p:ext>
            </p:extLst>
          </p:nvPr>
        </p:nvGraphicFramePr>
        <p:xfrm>
          <a:off x="6963529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CC2B9E57-E440-4FFB-9C40-B42F4FD162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8179365"/>
              </p:ext>
            </p:extLst>
          </p:nvPr>
        </p:nvGraphicFramePr>
        <p:xfrm>
          <a:off x="4618900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7787BE9D-F4E8-42F2-B6BC-3FCE46BC17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1289805"/>
              </p:ext>
            </p:extLst>
          </p:nvPr>
        </p:nvGraphicFramePr>
        <p:xfrm>
          <a:off x="2177397" y="3257360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37C7BB34-536F-415F-AE9B-01921BA4E2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3643399"/>
              </p:ext>
            </p:extLst>
          </p:nvPr>
        </p:nvGraphicFramePr>
        <p:xfrm>
          <a:off x="3397259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DCF87EAD-A24E-421D-9F1C-69970B5188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2901207"/>
              </p:ext>
            </p:extLst>
          </p:nvPr>
        </p:nvGraphicFramePr>
        <p:xfrm>
          <a:off x="5805370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29747391-728A-4D39-B819-5F35DA3AF6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7060866"/>
              </p:ext>
            </p:extLst>
          </p:nvPr>
        </p:nvGraphicFramePr>
        <p:xfrm>
          <a:off x="8121689" y="1217295"/>
          <a:ext cx="2971257" cy="3912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3" r:lo="rId34" r:qs="rId35" r:cs="rId36"/>
          </a:graphicData>
        </a:graphic>
      </p:graphicFrame>
    </p:spTree>
    <p:extLst>
      <p:ext uri="{BB962C8B-B14F-4D97-AF65-F5344CB8AC3E}">
        <p14:creationId xmlns:p14="http://schemas.microsoft.com/office/powerpoint/2010/main" val="809203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AU" sz="6600">
                <a:solidFill>
                  <a:srgbClr val="EDD558"/>
                </a:solidFill>
                <a:latin typeface="Eras Light ITC" panose="020B0402030504020804" pitchFamily="34" charset="0"/>
              </a:rPr>
              <a:t>Our App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0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  <a:t>Market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6BA838-D355-4E04-B0F9-1B2FFB03908C}"/>
              </a:ext>
            </a:extLst>
          </p:cNvPr>
          <p:cNvSpPr txBox="1"/>
          <p:nvPr/>
        </p:nvSpPr>
        <p:spPr>
          <a:xfrm>
            <a:off x="818147" y="1716505"/>
            <a:ext cx="105396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AU" sz="24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AliPay</a:t>
            </a:r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 and WeChat combined have 1.5 Billion Users, making 1.2 Billion Transactions at over 600,000 offline stores . Daily. (2019)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AU" sz="2400" dirty="0">
              <a:solidFill>
                <a:srgbClr val="EDD558"/>
              </a:solidFill>
              <a:latin typeface="Eras Light ITC" panose="020B04020305040208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2.6 Billion Contactless Cards were shipped worldwide in 2015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AU" sz="2400" dirty="0">
              <a:solidFill>
                <a:srgbClr val="EDD558"/>
              </a:solidFill>
              <a:latin typeface="Eras Light ITC" panose="020B04020305040208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rgbClr val="EDD558"/>
                </a:solidFill>
                <a:latin typeface="Eras Light ITC" panose="020B0402030504020804" pitchFamily="34" charset="0"/>
              </a:rPr>
              <a:t>More than half of payments less than $50 in UK, Australia and Canada are contactless</a:t>
            </a:r>
          </a:p>
        </p:txBody>
      </p:sp>
    </p:spTree>
    <p:extLst>
      <p:ext uri="{BB962C8B-B14F-4D97-AF65-F5344CB8AC3E}">
        <p14:creationId xmlns:p14="http://schemas.microsoft.com/office/powerpoint/2010/main" val="680030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AU" sz="6600" dirty="0" err="1">
                <a:solidFill>
                  <a:srgbClr val="EDD558"/>
                </a:solidFill>
                <a:latin typeface="Eras Light ITC" panose="020B0402030504020804" pitchFamily="34" charset="0"/>
              </a:rPr>
              <a:t>Walletech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165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16032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ERL</a:t>
            </a:r>
            <a:br>
              <a:rPr lang="en-AU" sz="6600" dirty="0">
                <a:solidFill>
                  <a:srgbClr val="EDD558"/>
                </a:solidFill>
                <a:latin typeface="Eras Light ITC" panose="020B0402030504020804" pitchFamily="34" charset="0"/>
              </a:rPr>
            </a:br>
            <a:r>
              <a:rPr lang="en-AU" sz="4900" dirty="0">
                <a:solidFill>
                  <a:srgbClr val="EDD558"/>
                </a:solidFill>
                <a:latin typeface="Eras Light ITC" panose="020B0402030504020804" pitchFamily="34" charset="0"/>
              </a:rPr>
              <a:t>Exchange Rate Lookup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913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LCI</a:t>
            </a:r>
            <a:br>
              <a:rPr lang="en-AU" sz="8000" dirty="0">
                <a:solidFill>
                  <a:srgbClr val="EDD558"/>
                </a:solidFill>
                <a:latin typeface="Eras Light ITC" panose="020B0402030504020804" pitchFamily="34" charset="0"/>
              </a:rPr>
            </a:br>
            <a:r>
              <a:rPr lang="en-AU" sz="4900" dirty="0">
                <a:solidFill>
                  <a:srgbClr val="EDD558"/>
                </a:solidFill>
                <a:latin typeface="Eras Light ITC" panose="020B0402030504020804" pitchFamily="34" charset="0"/>
              </a:rPr>
              <a:t>Local Cultural Information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132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Demo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249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CC660E-E7A0-4A07-BAE6-E5808457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876" y="-2334320"/>
            <a:ext cx="7096177" cy="12344248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23AE6CA5-BFFD-4D6B-A597-BDDBE80CF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625" y="-2334320"/>
            <a:ext cx="7096177" cy="1234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98A415-752D-48FF-81E0-2825C4C8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7300" dirty="0">
                <a:solidFill>
                  <a:srgbClr val="EDD558"/>
                </a:solidFill>
                <a:latin typeface="Eras Light ITC" panose="020B0402030504020804" pitchFamily="34" charset="0"/>
              </a:rPr>
              <a:t>The Past</a:t>
            </a:r>
            <a:endParaRPr lang="en-AU" sz="6600" dirty="0">
              <a:solidFill>
                <a:srgbClr val="EDD558"/>
              </a:solidFill>
              <a:latin typeface="Eras Light ITC" panose="020B04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799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114</Words>
  <Application>Microsoft Office PowerPoint</Application>
  <PresentationFormat>Widescreen</PresentationFormat>
  <Paragraphs>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Eras Light ITC</vt:lpstr>
      <vt:lpstr>Wingdings</vt:lpstr>
      <vt:lpstr>Office Theme</vt:lpstr>
      <vt:lpstr>PowerPoint Presentation</vt:lpstr>
      <vt:lpstr>Our Team</vt:lpstr>
      <vt:lpstr>Our App</vt:lpstr>
      <vt:lpstr>Market</vt:lpstr>
      <vt:lpstr>Walletech</vt:lpstr>
      <vt:lpstr>ERL Exchange Rate Lookup</vt:lpstr>
      <vt:lpstr>LCI Local Cultural Information</vt:lpstr>
      <vt:lpstr>Demo</vt:lpstr>
      <vt:lpstr>The Past</vt:lpstr>
      <vt:lpstr>Issues and Risks</vt:lpstr>
      <vt:lpstr>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Coen Spencer Jones</dc:creator>
  <cp:lastModifiedBy>Coen Spencer Jones</cp:lastModifiedBy>
  <cp:revision>22</cp:revision>
  <dcterms:created xsi:type="dcterms:W3CDTF">2019-07-09T02:27:48Z</dcterms:created>
  <dcterms:modified xsi:type="dcterms:W3CDTF">2019-07-11T02:25:06Z</dcterms:modified>
</cp:coreProperties>
</file>

<file path=docProps/thumbnail.jpeg>
</file>